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0" r:id="rId2"/>
    <p:sldId id="257" r:id="rId3"/>
    <p:sldId id="258" r:id="rId4"/>
    <p:sldId id="259" r:id="rId5"/>
    <p:sldId id="261" r:id="rId6"/>
    <p:sldId id="262" r:id="rId7"/>
    <p:sldId id="263" r:id="rId8"/>
    <p:sldId id="268" r:id="rId9"/>
    <p:sldId id="282" r:id="rId10"/>
    <p:sldId id="274" r:id="rId11"/>
    <p:sldId id="273" r:id="rId12"/>
    <p:sldId id="283" r:id="rId13"/>
    <p:sldId id="279" r:id="rId14"/>
    <p:sldId id="272" r:id="rId15"/>
    <p:sldId id="284" r:id="rId16"/>
    <p:sldId id="285" r:id="rId17"/>
    <p:sldId id="269" r:id="rId18"/>
    <p:sldId id="271" r:id="rId19"/>
    <p:sldId id="275" r:id="rId20"/>
    <p:sldId id="276" r:id="rId21"/>
    <p:sldId id="281" r:id="rId22"/>
    <p:sldId id="28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05A250-2D78-408D-B8B2-1CE6A68833CC}" v="56" dt="2023-03-16T20:37:12.5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6" autoAdjust="0"/>
    <p:restoredTop sz="96659" autoAdjust="0"/>
  </p:normalViewPr>
  <p:slideViewPr>
    <p:cSldViewPr snapToGrid="0">
      <p:cViewPr varScale="1">
        <p:scale>
          <a:sx n="120" d="100"/>
          <a:sy n="120" d="100"/>
        </p:scale>
        <p:origin x="96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4" d="100"/>
          <a:sy n="94" d="100"/>
        </p:scale>
        <p:origin x="3640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F4035A-E97E-4615-BDD6-1F640ABBDB64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B418C8-606F-4E36-93C3-61545F9838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233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10 ans de photographie – Passionnée – « un artiste se définit par ses passions », Héloïse </a:t>
            </a:r>
            <a:r>
              <a:rPr lang="fr-CA" dirty="0" err="1"/>
              <a:t>Conesa</a:t>
            </a:r>
            <a:r>
              <a:rPr lang="fr-CA" dirty="0"/>
              <a:t> . Pas objectifs de faire carrière en photo – mais rêve flou, fou.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B418C8-606F-4E36-93C3-61545F9838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533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Accumulation de photo dans l’ordi – ou je vais – motivation </a:t>
            </a:r>
          </a:p>
          <a:p>
            <a:r>
              <a:rPr lang="fr-CA" dirty="0"/>
              <a:t>Esprit de la photographie : un point au foyer – série que j’appréciais – pour moi – « artiste se définit par ses obsessions » </a:t>
            </a:r>
            <a:r>
              <a:rPr lang="fr-CA" dirty="0" err="1"/>
              <a:t>Héloise</a:t>
            </a:r>
            <a:r>
              <a:rPr lang="fr-CA" dirty="0"/>
              <a:t> </a:t>
            </a:r>
            <a:r>
              <a:rPr lang="fr-CA" dirty="0" err="1"/>
              <a:t>Conésa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B418C8-606F-4E36-93C3-61545F98388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006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Présentation soignée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B418C8-606F-4E36-93C3-61545F9838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998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Confiance en soi pour faire de grands cadres.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B418C8-606F-4E36-93C3-61545F9838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96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Célébrer l’aboutissement d’un projet  - les visites 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B418C8-606F-4E36-93C3-61545F9838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744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B418C8-606F-4E36-93C3-61545F98388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8365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B418C8-606F-4E36-93C3-61545F98388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627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3324A9-3CAE-67E6-9F6D-B0A9BD9029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9E96D3A-D251-5D4A-0DC5-19AB0D3A86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4B70FC-3749-1D20-984A-438A1DDA3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8ACB-668E-48CC-9385-0A0EE27E2B3D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5E8F07-97B9-E949-A097-F628BD43B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5E1111-D084-C7C3-B7F2-A588A4703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B9D5-A2A1-4248-A110-1AFD96E5DD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5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CF3CD3-2C60-818F-20C6-FCCB266BD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24ADD7-8BA8-3E85-6072-425976E4E9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4F5BF4E-5FBC-2923-55D8-AA9D8C22C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8ACB-668E-48CC-9385-0A0EE27E2B3D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978D93-5466-7B10-997D-EB6F5432D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DA7289-2D03-16E7-1CF9-D8D27C07A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B9D5-A2A1-4248-A110-1AFD96E5DD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468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2F1335-5170-8898-937D-8A0613F43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FE7075-93B3-08AC-7ED1-B4F9929419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04A1150-0B0A-2676-612E-CE4C3BE74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8ACB-668E-48CC-9385-0A0EE27E2B3D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784DB0-5663-6B8C-6712-2468FF612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63BF4D-2DFA-ECFF-32A3-091E11DFF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B9D5-A2A1-4248-A110-1AFD96E5DD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259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CE0CBB-B01B-03C1-1A71-A18F0A0D5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E75194-1007-4E47-6D67-065B15CB63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5E39127-039A-066B-9976-9FE1C586ED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3D9880F-8EB6-3777-DCF4-5F6B86A6A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8ACB-668E-48CC-9385-0A0EE27E2B3D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427B465-ACDF-04CC-538B-066808C94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4E1AA5-CD62-216B-BE7E-83242899A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B9D5-A2A1-4248-A110-1AFD96E5DD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91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ECCEB6-1DC6-C692-E697-3251EA8B8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BFA69C9-C152-8A53-1F7B-913B17480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0BE1806-92AE-AB83-A460-3F9183178E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746DEDC-37D5-0B25-1526-FC31E9FE80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36DDCDE-AF96-ED53-75AF-E90A65DE43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6793305-CBAB-9801-6009-E3A3A6C02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8ACB-668E-48CC-9385-0A0EE27E2B3D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289304B-5E20-86D3-1A86-7A7DA5D65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230D83E-B878-AF50-1157-AA977C71C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B9D5-A2A1-4248-A110-1AFD96E5DD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F99CD0-D71E-3FF5-DD99-F12635542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BCA2B1-7B98-0BEF-FE0B-DC2A98505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8ACB-668E-48CC-9385-0A0EE27E2B3D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20DD66E-3D88-24D5-E89C-C680E4A23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9F83B12-B83F-3A8B-F998-D5ADC768A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B9D5-A2A1-4248-A110-1AFD96E5DD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453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C3651DD-5BAD-3DF5-634D-093113099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8ACB-668E-48CC-9385-0A0EE27E2B3D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6EF948E-C436-0401-FB45-575093FDF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FDF9EC-6397-5EEF-A94E-BE656E089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B9D5-A2A1-4248-A110-1AFD96E5DD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827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16EC31-494E-473B-688C-291666032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7FF0B0-250A-D6ED-893E-25438E1515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E9E72F5-F1C8-B00B-F63D-D10A653D8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1DE306D-C471-9817-7FEA-03EA0FA4A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8ACB-668E-48CC-9385-0A0EE27E2B3D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6A9513-1524-669A-814D-1B17D6EBB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944C2E7-FB6E-4342-11E8-128877B7B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B9D5-A2A1-4248-A110-1AFD96E5DD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895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11B7D5-2662-DA3C-7DDD-9C618E01F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0924408-2218-DF01-FDC6-696869F4F6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B62A67B-1CC4-9EB6-B1F0-AA4A5A8310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ED9B8D-FE4B-1DFB-76BC-99EE0AFFF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8ACB-668E-48CC-9385-0A0EE27E2B3D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9EFF61C-C24A-5BC4-78D4-F5B10764E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F611FAD-DA6F-1C27-F7FF-11F42A75A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B9D5-A2A1-4248-A110-1AFD96E5DD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806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2CDF69-4A97-1AB5-B099-4D8C41421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CC90AF6-7C65-67DC-C4F1-60F8E20F7E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7611B49-B37F-6B8F-5556-5E54E8937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8ACB-668E-48CC-9385-0A0EE27E2B3D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220DCD-41A4-8C34-6266-77E33C0E1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2427BB-88D8-CBAE-85A6-C4F8C7D9E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B9D5-A2A1-4248-A110-1AFD96E5DD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125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AE1075D-6D16-F6F7-976E-32497D8BF0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0A46AE6-E895-E0F5-F63B-BF18AAA117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7C18E6-5B0D-631C-2A55-1EA19AFC7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8ACB-668E-48CC-9385-0A0EE27E2B3D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90B7AE-DE46-3313-6606-EE6593B9E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9B3F28-9A4C-7D84-B774-936BACE0D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B9D5-A2A1-4248-A110-1AFD96E5DD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797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82138A5-54E7-F4EF-AB42-E43B58D3F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F026887-C69D-C75E-FB08-3BBA9D645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FC65A-92D4-B4C2-81C4-7C79D95BDE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F8ACB-668E-48CC-9385-0A0EE27E2B3D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B066CB-5D24-84FD-5593-C44253EC1F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F7693A-C95F-C29A-59F8-B7CF0C898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7B9D5-A2A1-4248-A110-1AFD96E5DD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759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fleur, plante, myosotis&#10;&#10;Description générée automatiquement">
            <a:extLst>
              <a:ext uri="{FF2B5EF4-FFF2-40B4-BE49-F238E27FC236}">
                <a16:creationId xmlns:a16="http://schemas.microsoft.com/office/drawing/2014/main" id="{41CB6C75-325A-65ED-4416-CD533A85CE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26"/>
          <a:stretch/>
        </p:blipFill>
        <p:spPr>
          <a:xfrm>
            <a:off x="-3047" y="10"/>
            <a:ext cx="9770300" cy="6857990"/>
          </a:xfrm>
          <a:prstGeom prst="rect">
            <a:avLst/>
          </a:prstGeom>
        </p:spPr>
      </p:pic>
      <p:sp>
        <p:nvSpPr>
          <p:cNvPr id="19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0F9D2B1-3527-13C4-3A5F-1F6289174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8327" y="365125"/>
            <a:ext cx="7002194" cy="1899912"/>
          </a:xfrm>
        </p:spPr>
        <p:txBody>
          <a:bodyPr>
            <a:normAutofit/>
          </a:bodyPr>
          <a:lstStyle/>
          <a:p>
            <a:pPr algn="ctr"/>
            <a:r>
              <a:rPr lang="fr-CA" sz="4000" b="1" dirty="0"/>
              <a:t>L’aventure d’une exposition </a:t>
            </a:r>
            <a:br>
              <a:rPr lang="fr-CA" sz="4000" b="1" dirty="0"/>
            </a:br>
            <a:r>
              <a:rPr lang="fr-CA" sz="4000" b="1" dirty="0"/>
              <a:t>de photographies</a:t>
            </a:r>
            <a:br>
              <a:rPr lang="fr-CA" sz="4000" b="1" dirty="0"/>
            </a:br>
            <a:endParaRPr lang="en-US" sz="1100" b="1" i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8F08FD-4AC7-B49A-69CA-110B1E0F9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2"/>
            <a:ext cx="3822189" cy="4264310"/>
          </a:xfrm>
        </p:spPr>
        <p:txBody>
          <a:bodyPr>
            <a:normAutofit/>
          </a:bodyPr>
          <a:lstStyle/>
          <a:p>
            <a:endParaRPr lang="fr-CA" sz="800" dirty="0"/>
          </a:p>
          <a:p>
            <a:endParaRPr lang="fr-CA" sz="800" dirty="0"/>
          </a:p>
          <a:p>
            <a:pPr algn="ctr"/>
            <a:r>
              <a:rPr lang="fr-CA" sz="2400" u="sng" dirty="0"/>
              <a:t>Mon projet COVID :</a:t>
            </a:r>
          </a:p>
          <a:p>
            <a:pPr marL="0" indent="0">
              <a:buNone/>
            </a:pPr>
            <a:endParaRPr lang="fr-CA" sz="800" dirty="0"/>
          </a:p>
          <a:p>
            <a:endParaRPr lang="fr-CA" sz="800" dirty="0"/>
          </a:p>
          <a:p>
            <a:pPr marL="457200" lvl="1" indent="0" algn="ctr">
              <a:buNone/>
            </a:pPr>
            <a:r>
              <a:rPr lang="fr-CA" sz="1800" b="1" i="1" dirty="0"/>
              <a:t>« Quête de douceur »</a:t>
            </a:r>
          </a:p>
          <a:p>
            <a:pPr marL="457200" lvl="1" indent="0" algn="ctr">
              <a:buNone/>
            </a:pPr>
            <a:endParaRPr lang="fr-CA" sz="1800" b="1" i="1" dirty="0"/>
          </a:p>
          <a:p>
            <a:pPr marL="457200" lvl="1" indent="0" algn="ctr">
              <a:buNone/>
            </a:pPr>
            <a:r>
              <a:rPr lang="fr-CA" sz="1600" dirty="0"/>
              <a:t>Galerie d’art Eugène-</a:t>
            </a:r>
            <a:r>
              <a:rPr lang="fr-CA" sz="1600" dirty="0" err="1"/>
              <a:t>Racette</a:t>
            </a:r>
            <a:r>
              <a:rPr lang="fr-CA" sz="1600" dirty="0"/>
              <a:t>,</a:t>
            </a:r>
          </a:p>
          <a:p>
            <a:pPr marL="457200" lvl="1" indent="0" algn="ctr">
              <a:buNone/>
            </a:pPr>
            <a:r>
              <a:rPr lang="fr-CA" sz="1600" dirty="0"/>
              <a:t> Ottawa</a:t>
            </a:r>
          </a:p>
          <a:p>
            <a:pPr marL="457200" lvl="1" indent="0" algn="ctr">
              <a:buNone/>
            </a:pPr>
            <a:endParaRPr lang="fr-CA" sz="1800" dirty="0"/>
          </a:p>
          <a:p>
            <a:pPr marL="457200" lvl="1" indent="0" algn="ctr">
              <a:buNone/>
            </a:pPr>
            <a:r>
              <a:rPr lang="fr-CA" sz="1050" dirty="0"/>
              <a:t>10 février au 5 mars 2023</a:t>
            </a:r>
          </a:p>
          <a:p>
            <a:pPr marL="457200" lvl="1" indent="0" algn="ctr">
              <a:buNone/>
            </a:pPr>
            <a:endParaRPr lang="fr-CA" sz="1050" dirty="0"/>
          </a:p>
          <a:p>
            <a:pPr marL="457200" lvl="1" indent="0">
              <a:buNone/>
            </a:pPr>
            <a:endParaRPr lang="fr-CA" sz="800" dirty="0"/>
          </a:p>
          <a:p>
            <a:pPr marL="457200" lvl="1" indent="0">
              <a:buNone/>
            </a:pPr>
            <a:endParaRPr lang="fr-CA" sz="800" dirty="0"/>
          </a:p>
          <a:p>
            <a:pPr marL="457200" lvl="1" indent="0">
              <a:buNone/>
            </a:pPr>
            <a:r>
              <a:rPr lang="fr-CA" sz="800" dirty="0"/>
              <a:t>Lison Chénier</a:t>
            </a:r>
          </a:p>
          <a:p>
            <a:pPr marL="457200" lvl="1" indent="0">
              <a:buNone/>
            </a:pPr>
            <a:r>
              <a:rPr lang="fr-CA" sz="800" dirty="0"/>
              <a:t>28 mars 2023</a:t>
            </a:r>
          </a:p>
        </p:txBody>
      </p:sp>
    </p:spTree>
    <p:extLst>
      <p:ext uri="{BB962C8B-B14F-4D97-AF65-F5344CB8AC3E}">
        <p14:creationId xmlns:p14="http://schemas.microsoft.com/office/powerpoint/2010/main" val="139600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E73E25-2C25-0F47-1582-7DCD232486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7" b="-2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3" name="Rectangle 1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0F8858D-424F-6A70-14E5-C39351333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pPr algn="ctr"/>
            <a:r>
              <a:rPr lang="fr-CA" sz="3100" dirty="0"/>
              <a:t>Préambule et Introduction</a:t>
            </a:r>
            <a:br>
              <a:rPr lang="fr-CA" sz="3100" dirty="0"/>
            </a:br>
            <a:endParaRPr lang="en-US" sz="1050" i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D47DDA-0271-B7F3-A28A-E8410A55D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1786271"/>
            <a:ext cx="3822189" cy="439069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fr-CA" sz="1600" dirty="0"/>
          </a:p>
          <a:p>
            <a:pPr lvl="1"/>
            <a:r>
              <a:rPr lang="fr-CA" sz="1600" dirty="0"/>
              <a:t>Rêve flou et fou</a:t>
            </a:r>
          </a:p>
          <a:p>
            <a:pPr lvl="1"/>
            <a:endParaRPr lang="fr-CA" sz="1600" dirty="0"/>
          </a:p>
          <a:p>
            <a:pPr lvl="1"/>
            <a:r>
              <a:rPr lang="fr-CA" sz="1600" dirty="0"/>
              <a:t>Projet dans le temps</a:t>
            </a:r>
          </a:p>
          <a:p>
            <a:pPr lvl="1"/>
            <a:r>
              <a:rPr lang="fr-CA" sz="1600" dirty="0"/>
              <a:t>Aventure : </a:t>
            </a:r>
          </a:p>
          <a:p>
            <a:pPr lvl="2"/>
            <a:r>
              <a:rPr lang="fr-CA" sz="1200" dirty="0"/>
              <a:t>série de « premières fois », apprentissage, préparation, travail</a:t>
            </a:r>
            <a:endParaRPr lang="fr-CA" sz="1600" dirty="0"/>
          </a:p>
          <a:p>
            <a:pPr lvl="1"/>
            <a:r>
              <a:rPr lang="fr-CA" sz="1600" dirty="0"/>
              <a:t>Résultat gratifiant </a:t>
            </a:r>
          </a:p>
          <a:p>
            <a:pPr marL="457200" lvl="1" indent="0">
              <a:buNone/>
            </a:pPr>
            <a:endParaRPr lang="fr-CA" sz="1600" dirty="0"/>
          </a:p>
          <a:p>
            <a:pPr lvl="1"/>
            <a:r>
              <a:rPr lang="fr-CA" sz="1600" dirty="0"/>
              <a:t>4 étapes du projet </a:t>
            </a:r>
          </a:p>
          <a:p>
            <a:pPr lvl="2"/>
            <a:r>
              <a:rPr lang="fr-CA" sz="1600" dirty="0"/>
              <a:t>Photos</a:t>
            </a:r>
          </a:p>
          <a:p>
            <a:pPr lvl="2"/>
            <a:r>
              <a:rPr lang="fr-CA" sz="1600" dirty="0"/>
              <a:t>Portfolio</a:t>
            </a:r>
          </a:p>
          <a:p>
            <a:pPr lvl="2"/>
            <a:r>
              <a:rPr lang="fr-CA" sz="1600" dirty="0"/>
              <a:t>Impression et encadrement</a:t>
            </a:r>
          </a:p>
          <a:p>
            <a:pPr lvl="2"/>
            <a:r>
              <a:rPr lang="fr-CA" sz="1600" dirty="0"/>
              <a:t>Exposition/suite</a:t>
            </a:r>
          </a:p>
          <a:p>
            <a:pPr lvl="1"/>
            <a:endParaRPr lang="fr-CA" sz="1600" dirty="0"/>
          </a:p>
          <a:p>
            <a:pPr marL="457200" lvl="1" indent="0">
              <a:buNone/>
            </a:pPr>
            <a:endParaRPr lang="fr-CA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19767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plante, flou, goutte de rosée&#10;&#10;Description générée automatiquement">
            <a:extLst>
              <a:ext uri="{FF2B5EF4-FFF2-40B4-BE49-F238E27FC236}">
                <a16:creationId xmlns:a16="http://schemas.microsoft.com/office/drawing/2014/main" id="{757956F3-AD3E-3BDD-08E8-6AC6558BE6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" b="944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EE09026-D0C3-ADC1-CB4D-0D8227BE9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fr-CA" sz="4000"/>
              <a:t>Mes photos : </a:t>
            </a:r>
            <a:br>
              <a:rPr lang="fr-CA" sz="4000"/>
            </a:br>
            <a:r>
              <a:rPr lang="fr-CA" sz="4000"/>
              <a:t>prise de vue</a:t>
            </a:r>
            <a:endParaRPr lang="en-US" sz="400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611E1DE-EAE4-664B-C84D-AE5024832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8312" y="1960323"/>
            <a:ext cx="4345487" cy="4216640"/>
          </a:xfrm>
        </p:spPr>
        <p:txBody>
          <a:bodyPr>
            <a:normAutofit/>
          </a:bodyPr>
          <a:lstStyle/>
          <a:p>
            <a:r>
              <a:rPr lang="fr-CA" sz="2000" dirty="0"/>
              <a:t>Motivation</a:t>
            </a:r>
          </a:p>
          <a:p>
            <a:endParaRPr lang="fr-CA" sz="2000" dirty="0"/>
          </a:p>
          <a:p>
            <a:r>
              <a:rPr lang="fr-CA" sz="2000" dirty="0"/>
              <a:t>COVID - Ma cour - vaporeux/aquarelle</a:t>
            </a:r>
          </a:p>
          <a:p>
            <a:endParaRPr lang="fr-CA" sz="2000" dirty="0"/>
          </a:p>
          <a:p>
            <a:r>
              <a:rPr lang="fr-CA" sz="2000" dirty="0"/>
              <a:t>Technique : </a:t>
            </a:r>
          </a:p>
          <a:p>
            <a:pPr lvl="1"/>
            <a:r>
              <a:rPr lang="fr-CA" sz="1600" dirty="0"/>
              <a:t>Prise de vue - Macro – grand diaphragme – voile végétal hors foyer – peu de post-prod.</a:t>
            </a:r>
          </a:p>
          <a:p>
            <a:r>
              <a:rPr lang="fr-CA" sz="2000" dirty="0"/>
              <a:t>Résultat : Une série</a:t>
            </a:r>
          </a:p>
          <a:p>
            <a:endParaRPr lang="fr-CA" sz="2000" dirty="0"/>
          </a:p>
          <a:p>
            <a:r>
              <a:rPr lang="fr-CA" sz="2000" dirty="0"/>
              <a:t>Oser approcher galerie d’art</a:t>
            </a:r>
          </a:p>
          <a:p>
            <a:pPr marL="0" indent="0">
              <a:buNone/>
            </a:pPr>
            <a:endParaRPr lang="fr-CA" sz="2000" dirty="0"/>
          </a:p>
          <a:p>
            <a:pPr marL="0" indent="0">
              <a:buNone/>
            </a:pPr>
            <a:endParaRPr lang="fr-CA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21337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plante, fleur&#10;&#10;Description générée automatiquement">
            <a:extLst>
              <a:ext uri="{FF2B5EF4-FFF2-40B4-BE49-F238E27FC236}">
                <a16:creationId xmlns:a16="http://schemas.microsoft.com/office/drawing/2014/main" id="{E96213D6-3CF1-82A2-9652-5733FA2520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80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1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706124-4A03-8753-DC74-A52EAF75E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6398" y="365125"/>
            <a:ext cx="3477401" cy="1899912"/>
          </a:xfrm>
        </p:spPr>
        <p:txBody>
          <a:bodyPr>
            <a:normAutofit/>
          </a:bodyPr>
          <a:lstStyle/>
          <a:p>
            <a:r>
              <a:rPr lang="fr-CA" sz="4000" dirty="0"/>
              <a:t>Le Portfolio  </a:t>
            </a:r>
            <a:endParaRPr lang="en-US" sz="40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187582-3803-3A88-2DC2-CEE15864C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2179" y="1885168"/>
            <a:ext cx="4214873" cy="465341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CA" sz="2000" dirty="0"/>
          </a:p>
          <a:p>
            <a:r>
              <a:rPr lang="fr-CA" sz="2000" u="sng" dirty="0"/>
              <a:t>3 éléments : </a:t>
            </a:r>
          </a:p>
          <a:p>
            <a:endParaRPr lang="fr-CA" sz="2000" u="sng" dirty="0"/>
          </a:p>
          <a:p>
            <a:r>
              <a:rPr lang="fr-CA" sz="2000" dirty="0"/>
              <a:t>« Intention artistique » </a:t>
            </a:r>
            <a:r>
              <a:rPr lang="fr-CA" sz="1600" dirty="0"/>
              <a:t>Livre &amp; analyse </a:t>
            </a:r>
          </a:p>
          <a:p>
            <a:r>
              <a:rPr lang="fr-CA" sz="2000" dirty="0"/>
              <a:t>CV artistique  </a:t>
            </a:r>
          </a:p>
          <a:p>
            <a:r>
              <a:rPr lang="fr-CA" sz="2000" dirty="0"/>
              <a:t>Série photos : choix</a:t>
            </a:r>
          </a:p>
          <a:p>
            <a:pPr marL="0" indent="0">
              <a:buNone/>
            </a:pPr>
            <a:endParaRPr lang="fr-CA" sz="2000" dirty="0"/>
          </a:p>
          <a:p>
            <a:r>
              <a:rPr lang="fr-CA" sz="2000" dirty="0"/>
              <a:t>Contrat </a:t>
            </a:r>
          </a:p>
          <a:p>
            <a:endParaRPr lang="fr-CA" sz="2000" dirty="0"/>
          </a:p>
          <a:p>
            <a:endParaRPr lang="fr-CA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55966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6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 descr="Une image contenant fleur, plante&#10;&#10;Description générée automatiquement">
            <a:extLst>
              <a:ext uri="{FF2B5EF4-FFF2-40B4-BE49-F238E27FC236}">
                <a16:creationId xmlns:a16="http://schemas.microsoft.com/office/drawing/2014/main" id="{8964436D-2FC4-4741-9338-F2FD199964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07"/>
          <a:stretch/>
        </p:blipFill>
        <p:spPr>
          <a:xfrm>
            <a:off x="2555441" y="50114"/>
            <a:ext cx="9669642" cy="6857990"/>
          </a:xfrm>
          <a:prstGeom prst="rect">
            <a:avLst/>
          </a:prstGeom>
        </p:spPr>
      </p:pic>
      <p:sp>
        <p:nvSpPr>
          <p:cNvPr id="70" name="Rectangle 6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F67AE4A-DDE0-9643-DF8A-2F5A7A20E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244470"/>
          </a:xfrm>
        </p:spPr>
        <p:txBody>
          <a:bodyPr>
            <a:normAutofit/>
          </a:bodyPr>
          <a:lstStyle/>
          <a:p>
            <a:r>
              <a:rPr lang="fr-CA" sz="2800" dirty="0"/>
              <a:t>Impression et Encadrement </a:t>
            </a:r>
            <a:endParaRPr lang="en-US" sz="2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5434111-0C0E-E4D2-05F2-578B6A031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834" y="1665962"/>
            <a:ext cx="3822190" cy="4826913"/>
          </a:xfrm>
        </p:spPr>
        <p:txBody>
          <a:bodyPr>
            <a:normAutofit/>
          </a:bodyPr>
          <a:lstStyle/>
          <a:p>
            <a:r>
              <a:rPr lang="fr-CA" sz="1400" dirty="0"/>
              <a:t>Choix multiples et décisions : </a:t>
            </a:r>
          </a:p>
          <a:p>
            <a:r>
              <a:rPr lang="fr-CA" sz="1400" dirty="0"/>
              <a:t>Medium</a:t>
            </a:r>
          </a:p>
          <a:p>
            <a:r>
              <a:rPr lang="fr-CA" sz="1400" dirty="0"/>
              <a:t>Cadres :  </a:t>
            </a:r>
          </a:p>
          <a:p>
            <a:pPr lvl="1"/>
            <a:r>
              <a:rPr lang="fr-CA" sz="1100" dirty="0"/>
              <a:t>Prix – Couleur- Taille </a:t>
            </a:r>
          </a:p>
          <a:p>
            <a:r>
              <a:rPr lang="fr-CA" sz="1400" dirty="0"/>
              <a:t>Impression : </a:t>
            </a:r>
          </a:p>
          <a:p>
            <a:pPr lvl="1"/>
            <a:r>
              <a:rPr lang="fr-CA" sz="1400" dirty="0"/>
              <a:t>Comparaison </a:t>
            </a:r>
          </a:p>
          <a:p>
            <a:pPr lvl="2"/>
            <a:r>
              <a:rPr lang="fr-CA" sz="1100" dirty="0"/>
              <a:t>qualité-prix</a:t>
            </a:r>
          </a:p>
          <a:p>
            <a:pPr lvl="2"/>
            <a:r>
              <a:rPr lang="fr-CA" sz="1100" dirty="0"/>
              <a:t>Échantillonnages </a:t>
            </a:r>
            <a:endParaRPr lang="fr-CA" sz="1400" dirty="0"/>
          </a:p>
          <a:p>
            <a:pPr lvl="1"/>
            <a:r>
              <a:rPr lang="fr-CA" sz="1400" dirty="0"/>
              <a:t>Papier (Hahnemühle) </a:t>
            </a:r>
          </a:p>
          <a:p>
            <a:pPr lvl="1"/>
            <a:r>
              <a:rPr lang="fr-CA" sz="1400" dirty="0" err="1"/>
              <a:t>Artopix</a:t>
            </a:r>
            <a:r>
              <a:rPr lang="fr-CA" sz="1400" dirty="0"/>
              <a:t> </a:t>
            </a:r>
          </a:p>
          <a:p>
            <a:r>
              <a:rPr lang="fr-CA" sz="1400" dirty="0"/>
              <a:t>Encadrement : </a:t>
            </a:r>
          </a:p>
          <a:p>
            <a:pPr lvl="1"/>
            <a:r>
              <a:rPr lang="fr-CA" sz="1100" dirty="0"/>
              <a:t>Passe-partout, collage, titres </a:t>
            </a:r>
          </a:p>
          <a:p>
            <a:r>
              <a:rPr lang="fr-CA" sz="1400" dirty="0"/>
              <a:t>Prix : </a:t>
            </a:r>
          </a:p>
          <a:p>
            <a:pPr lvl="1"/>
            <a:r>
              <a:rPr lang="fr-CA" sz="1000" dirty="0"/>
              <a:t>pourcentage à la galerie</a:t>
            </a:r>
          </a:p>
          <a:p>
            <a:pPr lvl="1"/>
            <a:r>
              <a:rPr lang="fr-CA" sz="1000" dirty="0"/>
              <a:t>recouvrer ses dépenses</a:t>
            </a:r>
          </a:p>
        </p:txBody>
      </p:sp>
    </p:spTree>
    <p:extLst>
      <p:ext uri="{BB962C8B-B14F-4D97-AF65-F5344CB8AC3E}">
        <p14:creationId xmlns:p14="http://schemas.microsoft.com/office/powerpoint/2010/main" val="2560097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plante, fleur&#10;&#10;Description générée automatiquement">
            <a:extLst>
              <a:ext uri="{FF2B5EF4-FFF2-40B4-BE49-F238E27FC236}">
                <a16:creationId xmlns:a16="http://schemas.microsoft.com/office/drawing/2014/main" id="{3166D68A-0154-C0F6-95A6-69922905B5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7" b="-2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F4516C-DA3D-1FC7-ACC4-C6C588DC3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fr-CA" sz="4000"/>
              <a:t>L’exposition</a:t>
            </a:r>
            <a:endParaRPr lang="en-US" sz="400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407F3AA-9C95-E147-3DD6-668DE869B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fr-CA" sz="1400" dirty="0"/>
              <a:t>Publicité</a:t>
            </a:r>
          </a:p>
          <a:p>
            <a:r>
              <a:rPr lang="fr-CA" sz="1400" dirty="0"/>
              <a:t>Disposition harmonieuse des cadres </a:t>
            </a:r>
          </a:p>
          <a:p>
            <a:r>
              <a:rPr lang="fr-CA" sz="1400" dirty="0"/>
              <a:t>Carte professionnelle </a:t>
            </a:r>
          </a:p>
          <a:p>
            <a:pPr lvl="1"/>
            <a:r>
              <a:rPr lang="fr-CA" sz="1400" dirty="0"/>
              <a:t>Liens : Réseaux sociaux &amp; cote bar au Portfolio </a:t>
            </a:r>
          </a:p>
          <a:p>
            <a:pPr lvl="1"/>
            <a:r>
              <a:rPr lang="fr-CA" sz="1400" dirty="0"/>
              <a:t>cahier de visiteurs </a:t>
            </a:r>
          </a:p>
          <a:p>
            <a:r>
              <a:rPr lang="fr-CA" sz="1400" dirty="0"/>
              <a:t>Rôle de la Galerie/moi </a:t>
            </a:r>
          </a:p>
          <a:p>
            <a:r>
              <a:rPr lang="fr-CA" sz="1400" b="1" dirty="0"/>
              <a:t>Admirer l’aboutissement de son projet et accueillir les visiteurs</a:t>
            </a:r>
          </a:p>
          <a:p>
            <a:r>
              <a:rPr lang="fr-CA" sz="1400" dirty="0"/>
              <a:t>Après l’exposition : </a:t>
            </a:r>
          </a:p>
          <a:p>
            <a:pPr lvl="1"/>
            <a:r>
              <a:rPr lang="fr-CA" sz="1400" dirty="0"/>
              <a:t>nouvelles impressions et encadrements au besoin</a:t>
            </a:r>
          </a:p>
          <a:p>
            <a:pPr marL="0" indent="0">
              <a:buNone/>
            </a:pPr>
            <a:endParaRPr lang="fr-CA" sz="1400" dirty="0"/>
          </a:p>
          <a:p>
            <a:endParaRPr lang="fr-CA" sz="1400" dirty="0"/>
          </a:p>
          <a:p>
            <a:endParaRPr lang="fr-CA" sz="1400" dirty="0"/>
          </a:p>
          <a:p>
            <a:endParaRPr lang="fr-CA" sz="1400" dirty="0"/>
          </a:p>
        </p:txBody>
      </p:sp>
    </p:spTree>
    <p:extLst>
      <p:ext uri="{BB962C8B-B14F-4D97-AF65-F5344CB8AC3E}">
        <p14:creationId xmlns:p14="http://schemas.microsoft.com/office/powerpoint/2010/main" val="1485790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bulle&#10;&#10;Description générée automatiquement">
            <a:extLst>
              <a:ext uri="{FF2B5EF4-FFF2-40B4-BE49-F238E27FC236}">
                <a16:creationId xmlns:a16="http://schemas.microsoft.com/office/drawing/2014/main" id="{412385F8-C35B-B1F3-DCC0-FF8FF4DE14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2" r="435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9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7E640DE-0ADE-A809-177F-852154FCE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fr-CA" sz="4000"/>
              <a:t>Conclusion</a:t>
            </a:r>
            <a:endParaRPr lang="en-US" sz="400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2EE66C-5966-15E1-4FD1-996FBFF6C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 fontScale="92500" lnSpcReduction="20000"/>
          </a:bodyPr>
          <a:lstStyle/>
          <a:p>
            <a:r>
              <a:rPr lang="fr-CA" sz="1400" dirty="0"/>
              <a:t>Aventure en 4 étapes : </a:t>
            </a:r>
          </a:p>
          <a:p>
            <a:pPr lvl="1"/>
            <a:r>
              <a:rPr lang="fr-CA" sz="1400" dirty="0"/>
              <a:t>série de photos; portfolio, impression et encadrement, et exposition</a:t>
            </a:r>
          </a:p>
          <a:p>
            <a:r>
              <a:rPr lang="fr-CA" sz="1400" dirty="0"/>
              <a:t>Apprentissage stimulant intellectuellement – intérêt renouvelé - plaisir d’avancer dans un nouveau projet</a:t>
            </a:r>
          </a:p>
          <a:p>
            <a:r>
              <a:rPr lang="fr-CA" sz="1400" dirty="0"/>
              <a:t>Préparation, travail et récompense  </a:t>
            </a:r>
          </a:p>
          <a:p>
            <a:r>
              <a:rPr lang="fr-CA" sz="1400" dirty="0"/>
              <a:t>Voir ses photos – bel éclairage, élégamment encadrées sur les murs d’une galerie d’art, très gratifiant. Les voir présentées en série, un impact indéniable. </a:t>
            </a:r>
          </a:p>
          <a:p>
            <a:r>
              <a:rPr lang="fr-CA" sz="1400" dirty="0"/>
              <a:t>Vernissage et Exposition :  Célébrer &amp; partager l’aboutissement d’un projet</a:t>
            </a:r>
          </a:p>
          <a:p>
            <a:r>
              <a:rPr lang="fr-CA" sz="1400" b="1" dirty="0"/>
              <a:t>Mot de la fin </a:t>
            </a:r>
            <a:r>
              <a:rPr lang="fr-CA" sz="1400" dirty="0"/>
              <a:t>: </a:t>
            </a:r>
          </a:p>
          <a:p>
            <a:pPr lvl="1"/>
            <a:r>
              <a:rPr lang="fr-CA" sz="1400" dirty="0"/>
              <a:t>Retraite - nouveaux projet – la vie</a:t>
            </a:r>
          </a:p>
          <a:p>
            <a:pPr lvl="1"/>
            <a:r>
              <a:rPr lang="fr-CA" sz="1400" dirty="0"/>
              <a:t>Osez sortir vos photos de l’ordi et les encadrer. Osez le grand format. Osez les montrer.  Osez rêver. 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59677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11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077484B-DFC3-BC39-15ED-146906D24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128" y="638089"/>
            <a:ext cx="4818888" cy="1476801"/>
          </a:xfrm>
        </p:spPr>
        <p:txBody>
          <a:bodyPr anchor="b">
            <a:normAutofit/>
          </a:bodyPr>
          <a:lstStyle/>
          <a:p>
            <a:r>
              <a:rPr lang="fr-CA" sz="5400"/>
              <a:t>Fin</a:t>
            </a:r>
            <a:endParaRPr lang="en-US" sz="5400"/>
          </a:p>
        </p:txBody>
      </p:sp>
      <p:pic>
        <p:nvPicPr>
          <p:cNvPr id="5" name="Espace réservé du contenu 4" descr="Une image contenant fleur, plante&#10;&#10;Description générée automatiquement">
            <a:extLst>
              <a:ext uri="{FF2B5EF4-FFF2-40B4-BE49-F238E27FC236}">
                <a16:creationId xmlns:a16="http://schemas.microsoft.com/office/drawing/2014/main" id="{7A87FD76-493A-0623-117B-3F96F8FFB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36" y="699516"/>
            <a:ext cx="5458968" cy="5458968"/>
          </a:xfrm>
          <a:prstGeom prst="rect">
            <a:avLst/>
          </a:prstGeom>
        </p:spPr>
      </p:pic>
      <p:sp>
        <p:nvSpPr>
          <p:cNvPr id="75" name="sketch line">
            <a:extLst>
              <a:ext uri="{FF2B5EF4-FFF2-40B4-BE49-F238E27FC236}">
                <a16:creationId xmlns:a16="http://schemas.microsoft.com/office/drawing/2014/main" id="{953EE71A-6488-4203-A7C4-77102FD0D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912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Content Placeholder 8">
            <a:extLst>
              <a:ext uri="{FF2B5EF4-FFF2-40B4-BE49-F238E27FC236}">
                <a16:creationId xmlns:a16="http://schemas.microsoft.com/office/drawing/2014/main" id="{9E7F7A7A-63C0-4CC7-E4D2-B7FAEB0D1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9128" y="2664886"/>
            <a:ext cx="4818888" cy="3550789"/>
          </a:xfrm>
        </p:spPr>
        <p:txBody>
          <a:bodyPr anchor="t">
            <a:normAutofit/>
          </a:bodyPr>
          <a:lstStyle/>
          <a:p>
            <a:endParaRPr lang="fr-CA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r>
              <a:rPr lang="en-US" sz="2200" dirty="0"/>
              <a:t>“</a:t>
            </a:r>
            <a:r>
              <a:rPr lang="en-US" sz="2200" i="1" dirty="0" err="1"/>
              <a:t>Porteuse</a:t>
            </a:r>
            <a:r>
              <a:rPr lang="en-US" sz="2200" i="1" dirty="0"/>
              <a:t> </a:t>
            </a:r>
            <a:r>
              <a:rPr lang="en-US" sz="2200" i="1" dirty="0" err="1"/>
              <a:t>d’espoir</a:t>
            </a:r>
            <a:r>
              <a:rPr lang="en-US" sz="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51390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fleur, plante, blanc, silène&#10;&#10;Description générée automatiquement">
            <a:extLst>
              <a:ext uri="{FF2B5EF4-FFF2-40B4-BE49-F238E27FC236}">
                <a16:creationId xmlns:a16="http://schemas.microsoft.com/office/drawing/2014/main" id="{4237428E-CF7C-1CBF-8B98-F350F04F70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217" y="0"/>
            <a:ext cx="8647566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5E7C964-5F8A-B0CD-C327-322B6563A15D}"/>
              </a:ext>
            </a:extLst>
          </p:cNvPr>
          <p:cNvSpPr txBox="1"/>
          <p:nvPr/>
        </p:nvSpPr>
        <p:spPr>
          <a:xfrm>
            <a:off x="10526233" y="5789428"/>
            <a:ext cx="158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/>
              <a:t>« Fécondité »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872223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plante&#10;&#10;Description générée automatiquement">
            <a:extLst>
              <a:ext uri="{FF2B5EF4-FFF2-40B4-BE49-F238E27FC236}">
                <a16:creationId xmlns:a16="http://schemas.microsoft.com/office/drawing/2014/main" id="{C4C3DB46-A6C7-2A78-7699-703E1BF72C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217" y="0"/>
            <a:ext cx="8647566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068C6D2-321A-0B62-C90E-BF8E1756997C}"/>
              </a:ext>
            </a:extLst>
          </p:cNvPr>
          <p:cNvSpPr txBox="1"/>
          <p:nvPr/>
        </p:nvSpPr>
        <p:spPr>
          <a:xfrm>
            <a:off x="10611293" y="5704367"/>
            <a:ext cx="1286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/>
              <a:t>« Espoir »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51869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plante, fleur, flou&#10;&#10;Description générée automatiquement">
            <a:extLst>
              <a:ext uri="{FF2B5EF4-FFF2-40B4-BE49-F238E27FC236}">
                <a16:creationId xmlns:a16="http://schemas.microsoft.com/office/drawing/2014/main" id="{08DE44DE-CA7D-863D-4B02-592797660D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928" y="0"/>
            <a:ext cx="8916143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CFADFA8-8064-5DA5-CC85-B4EA2DB6B7C7}"/>
              </a:ext>
            </a:extLst>
          </p:cNvPr>
          <p:cNvSpPr txBox="1"/>
          <p:nvPr/>
        </p:nvSpPr>
        <p:spPr>
          <a:xfrm>
            <a:off x="10648507" y="5582093"/>
            <a:ext cx="1392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/>
              <a:t>« Bonheur »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12201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fleur, plante&#10;&#10;Description générée automatiquement">
            <a:extLst>
              <a:ext uri="{FF2B5EF4-FFF2-40B4-BE49-F238E27FC236}">
                <a16:creationId xmlns:a16="http://schemas.microsoft.com/office/drawing/2014/main" id="{5C1E191E-75BB-2180-573F-042A78F58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217" y="0"/>
            <a:ext cx="8647566" cy="685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AB5657D-DC1D-C1E1-997D-A4DDF7CF6C90}"/>
              </a:ext>
            </a:extLst>
          </p:cNvPr>
          <p:cNvSpPr txBox="1"/>
          <p:nvPr/>
        </p:nvSpPr>
        <p:spPr>
          <a:xfrm>
            <a:off x="10552813" y="5879805"/>
            <a:ext cx="1467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/>
              <a:t>« Résilience »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131921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plante, fleur&#10;&#10;Description générée automatiquement">
            <a:extLst>
              <a:ext uri="{FF2B5EF4-FFF2-40B4-BE49-F238E27FC236}">
                <a16:creationId xmlns:a16="http://schemas.microsoft.com/office/drawing/2014/main" id="{91E0460D-F4F5-1063-3E82-D3A68AED4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285" y="0"/>
            <a:ext cx="8817429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AEF8AA8-1291-CDA1-86DC-125D7FD629BC}"/>
              </a:ext>
            </a:extLst>
          </p:cNvPr>
          <p:cNvSpPr txBox="1"/>
          <p:nvPr/>
        </p:nvSpPr>
        <p:spPr>
          <a:xfrm>
            <a:off x="10621926" y="5975498"/>
            <a:ext cx="1414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/>
              <a:t>« </a:t>
            </a:r>
            <a:r>
              <a:rPr lang="fr-CA" i="1" dirty="0" err="1"/>
              <a:t>Tenacité</a:t>
            </a:r>
            <a:r>
              <a:rPr lang="fr-CA" i="1" dirty="0"/>
              <a:t> »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53170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plante, arbre, herbe&#10;&#10;Description générée automatiquement">
            <a:extLst>
              <a:ext uri="{FF2B5EF4-FFF2-40B4-BE49-F238E27FC236}">
                <a16:creationId xmlns:a16="http://schemas.microsoft.com/office/drawing/2014/main" id="{0E8FF39B-247E-C886-73EB-2C75776D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1950"/>
            <a:ext cx="10841077" cy="728995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3D72C6D-C384-6E69-9F6C-5D50A5AA5570}"/>
              </a:ext>
            </a:extLst>
          </p:cNvPr>
          <p:cNvSpPr txBox="1"/>
          <p:nvPr/>
        </p:nvSpPr>
        <p:spPr>
          <a:xfrm>
            <a:off x="10520916" y="5672470"/>
            <a:ext cx="1430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/>
              <a:t>« Courage »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169063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plante, fleur, pourpier à grandes fleurs, calliandra&#10;&#10;Description générée automatiquement">
            <a:extLst>
              <a:ext uri="{FF2B5EF4-FFF2-40B4-BE49-F238E27FC236}">
                <a16:creationId xmlns:a16="http://schemas.microsoft.com/office/drawing/2014/main" id="{B0923224-2354-1338-5797-6B11396B9A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928" y="0"/>
            <a:ext cx="8916143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77230E2-0833-04E9-3A7A-48263A299024}"/>
              </a:ext>
            </a:extLst>
          </p:cNvPr>
          <p:cNvSpPr txBox="1"/>
          <p:nvPr/>
        </p:nvSpPr>
        <p:spPr>
          <a:xfrm>
            <a:off x="10797436" y="5956126"/>
            <a:ext cx="1246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/>
              <a:t>« Rebelle »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555778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plante&#10;&#10;Description générée automatiquement">
            <a:extLst>
              <a:ext uri="{FF2B5EF4-FFF2-40B4-BE49-F238E27FC236}">
                <a16:creationId xmlns:a16="http://schemas.microsoft.com/office/drawing/2014/main" id="{0D5CE25A-7AD6-9517-3504-578994B88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217" y="0"/>
            <a:ext cx="8647566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1D28C0-2F23-F184-1479-B800498D9E4F}"/>
              </a:ext>
            </a:extLst>
          </p:cNvPr>
          <p:cNvSpPr txBox="1"/>
          <p:nvPr/>
        </p:nvSpPr>
        <p:spPr>
          <a:xfrm>
            <a:off x="10496811" y="5843392"/>
            <a:ext cx="1565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/>
              <a:t>« Renouveau »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375517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plante, fleur&#10;&#10;Description générée automatiquement">
            <a:extLst>
              <a:ext uri="{FF2B5EF4-FFF2-40B4-BE49-F238E27FC236}">
                <a16:creationId xmlns:a16="http://schemas.microsoft.com/office/drawing/2014/main" id="{9520472D-BCC5-B6DE-D59A-D06DD8A5F0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6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AE39F66-D7A8-2BB2-FF43-DEC0B740014D}"/>
              </a:ext>
            </a:extLst>
          </p:cNvPr>
          <p:cNvSpPr txBox="1"/>
          <p:nvPr/>
        </p:nvSpPr>
        <p:spPr>
          <a:xfrm>
            <a:off x="10283868" y="6394536"/>
            <a:ext cx="1471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/>
              <a:t>« Intuition »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097829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5594B2C-822F-B65D-351B-A403BE3903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3" b="1513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9FAD6A1-99D2-FADD-B152-DF9EC9A13136}"/>
              </a:ext>
            </a:extLst>
          </p:cNvPr>
          <p:cNvSpPr txBox="1"/>
          <p:nvPr/>
        </p:nvSpPr>
        <p:spPr>
          <a:xfrm>
            <a:off x="10089715" y="6300591"/>
            <a:ext cx="2448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/>
              <a:t>« Émoi printanier »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6816731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plante, fleur&#10;&#10;Description générée automatiquement">
            <a:extLst>
              <a:ext uri="{FF2B5EF4-FFF2-40B4-BE49-F238E27FC236}">
                <a16:creationId xmlns:a16="http://schemas.microsoft.com/office/drawing/2014/main" id="{15FCDBCE-A572-94D0-5A96-384E059C40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7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AB445AC-8EB4-B36C-8F17-883541945BD6}"/>
              </a:ext>
            </a:extLst>
          </p:cNvPr>
          <p:cNvSpPr txBox="1"/>
          <p:nvPr/>
        </p:nvSpPr>
        <p:spPr>
          <a:xfrm>
            <a:off x="10546915" y="6212910"/>
            <a:ext cx="1597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/>
              <a:t>« Tendresse »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8243494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fleur, plante, myosotis&#10;&#10;Description générée automatiquement">
            <a:extLst>
              <a:ext uri="{FF2B5EF4-FFF2-40B4-BE49-F238E27FC236}">
                <a16:creationId xmlns:a16="http://schemas.microsoft.com/office/drawing/2014/main" id="{3ECF30F2-EF84-2868-E562-999F653F25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18D396-5D3B-4C1E-7CC5-0C641E8FA0CA}"/>
              </a:ext>
            </a:extLst>
          </p:cNvPr>
          <p:cNvSpPr txBox="1"/>
          <p:nvPr/>
        </p:nvSpPr>
        <p:spPr>
          <a:xfrm>
            <a:off x="10146082" y="6231699"/>
            <a:ext cx="2045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/>
              <a:t>« Doux souvenirs »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6139272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2A76A7D-8EF7-F3BC-FFE3-4A2247D1D8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25" y="0"/>
            <a:ext cx="10185149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B80A188-1199-9813-DBB2-7E73CED06909}"/>
              </a:ext>
            </a:extLst>
          </p:cNvPr>
          <p:cNvSpPr txBox="1"/>
          <p:nvPr/>
        </p:nvSpPr>
        <p:spPr>
          <a:xfrm>
            <a:off x="10559441" y="6200383"/>
            <a:ext cx="1412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/>
              <a:t>« Flexibilité »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645637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bulle&#10;&#10;Description générée automatiquement">
            <a:extLst>
              <a:ext uri="{FF2B5EF4-FFF2-40B4-BE49-F238E27FC236}">
                <a16:creationId xmlns:a16="http://schemas.microsoft.com/office/drawing/2014/main" id="{6493926E-4730-1136-8368-F73EC812BD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66" b="5216"/>
          <a:stretch/>
        </p:blipFill>
        <p:spPr>
          <a:xfrm>
            <a:off x="18118" y="-191016"/>
            <a:ext cx="12191980" cy="685671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BCDE1A7-4335-EAD0-4EE6-A0420A80431E}"/>
              </a:ext>
            </a:extLst>
          </p:cNvPr>
          <p:cNvSpPr txBox="1"/>
          <p:nvPr/>
        </p:nvSpPr>
        <p:spPr>
          <a:xfrm>
            <a:off x="10471759" y="6450904"/>
            <a:ext cx="1720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/>
              <a:t>« Rêves »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86793520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9195</TotalTime>
  <Words>474</Words>
  <Application>Microsoft Office PowerPoint</Application>
  <PresentationFormat>Grand écran</PresentationFormat>
  <Paragraphs>127</Paragraphs>
  <Slides>22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Thème Office</vt:lpstr>
      <vt:lpstr>L’aventure d’une exposition  de photographies </vt:lpstr>
      <vt:lpstr>Préambule et Introduction </vt:lpstr>
      <vt:lpstr>Mes photos :  prise de vue</vt:lpstr>
      <vt:lpstr>Le Portfolio  </vt:lpstr>
      <vt:lpstr>Impression et Encadrement </vt:lpstr>
      <vt:lpstr>L’exposition</vt:lpstr>
      <vt:lpstr>Conclusion</vt:lpstr>
      <vt:lpstr>Fin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Lison Chénier</dc:creator>
  <cp:lastModifiedBy>Lison Chénier</cp:lastModifiedBy>
  <cp:revision>2</cp:revision>
  <dcterms:created xsi:type="dcterms:W3CDTF">2023-03-10T16:39:34Z</dcterms:created>
  <dcterms:modified xsi:type="dcterms:W3CDTF">2023-03-17T04:42:56Z</dcterms:modified>
</cp:coreProperties>
</file>